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9" r:id="rId4"/>
    <p:sldId id="261" r:id="rId5"/>
    <p:sldId id="262" r:id="rId6"/>
    <p:sldId id="263" r:id="rId7"/>
    <p:sldId id="267" r:id="rId8"/>
    <p:sldId id="270" r:id="rId9"/>
    <p:sldId id="265" r:id="rId10"/>
    <p:sldId id="266" r:id="rId11"/>
    <p:sldId id="268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4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2DD177-8AF9-41AF-BAE7-C5698607ACB1}" type="datetimeFigureOut">
              <a:rPr lang="en-US" smtClean="0"/>
              <a:t>19-Feb-14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5724C-D4BB-44A2-8AC1-AF5866A914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061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5724C-D4BB-44A2-8AC1-AF5866A914C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60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19-Feb-14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0070C0"/>
                </a:solidFill>
              </a:rPr>
              <a:t>WELCOME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4114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286000"/>
            <a:ext cx="5410200" cy="388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 dirty="0" smtClean="0">
                <a:solidFill>
                  <a:srgbClr val="92D050"/>
                </a:solidFill>
              </a:rPr>
              <a:t>Introduction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733800" cy="4525963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RUVELMOLLAH</a:t>
            </a:r>
          </a:p>
          <a:p>
            <a:r>
              <a:rPr lang="en-US" sz="3600" dirty="0" smtClean="0">
                <a:solidFill>
                  <a:srgbClr val="00B0F0"/>
                </a:solidFill>
              </a:rPr>
              <a:t>Assistant teacher </a:t>
            </a:r>
            <a:endParaRPr lang="en-US" sz="2600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Rampur High School </a:t>
            </a:r>
          </a:p>
          <a:p>
            <a:r>
              <a:rPr lang="en-US" dirty="0" err="1" smtClean="0">
                <a:solidFill>
                  <a:srgbClr val="00B0F0"/>
                </a:solidFill>
              </a:rPr>
              <a:t>Kapasia</a:t>
            </a:r>
            <a:r>
              <a:rPr lang="en-US" dirty="0" smtClean="0">
                <a:solidFill>
                  <a:srgbClr val="00B0F0"/>
                </a:solidFill>
              </a:rPr>
              <a:t> , </a:t>
            </a:r>
            <a:r>
              <a:rPr lang="en-US" dirty="0" err="1" smtClean="0">
                <a:solidFill>
                  <a:srgbClr val="00B0F0"/>
                </a:solidFill>
              </a:rPr>
              <a:t>Gazipur</a:t>
            </a:r>
            <a:r>
              <a:rPr lang="en-US" dirty="0" smtClean="0">
                <a:solidFill>
                  <a:srgbClr val="00B0F0"/>
                </a:solidFill>
              </a:rPr>
              <a:t>. 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4648200" cy="4525963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B0F0"/>
                </a:solidFill>
              </a:rPr>
              <a:t>Class- Eight</a:t>
            </a:r>
          </a:p>
          <a:p>
            <a:r>
              <a:rPr lang="en-US" sz="3200" dirty="0" smtClean="0">
                <a:solidFill>
                  <a:srgbClr val="00B0F0"/>
                </a:solidFill>
              </a:rPr>
              <a:t>Subject-English 1</a:t>
            </a:r>
            <a:r>
              <a:rPr lang="en-US" sz="3200" baseline="30000" dirty="0" smtClean="0">
                <a:solidFill>
                  <a:srgbClr val="00B0F0"/>
                </a:solidFill>
              </a:rPr>
              <a:t>st</a:t>
            </a:r>
            <a:r>
              <a:rPr lang="en-US" sz="3200" dirty="0" smtClean="0">
                <a:solidFill>
                  <a:srgbClr val="00B0F0"/>
                </a:solidFill>
              </a:rPr>
              <a:t> paper 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Time-50 minutes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dirty="0" smtClean="0">
                <a:solidFill>
                  <a:srgbClr val="00B0F0"/>
                </a:solidFill>
              </a:rPr>
              <a:t>Date:15-02-2014</a:t>
            </a:r>
            <a:endParaRPr lang="en-US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5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0600"/>
            <a:ext cx="3886200" cy="5334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990600"/>
            <a:ext cx="35814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5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 idx="4294967295"/>
          </p:nvPr>
        </p:nvSpPr>
        <p:spPr>
          <a:xfrm>
            <a:off x="2070315" y="1981200"/>
            <a:ext cx="6248400" cy="25146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 ‘</a:t>
            </a:r>
            <a:r>
              <a:rPr lang="en-US" sz="6000" dirty="0" smtClean="0"/>
              <a:t>The truthful dove</a:t>
            </a:r>
            <a:r>
              <a:rPr lang="en-US" sz="3200" dirty="0" smtClean="0"/>
              <a:t>’</a:t>
            </a:r>
            <a:br>
              <a:rPr lang="en-US" sz="3200" dirty="0" smtClean="0"/>
            </a:br>
            <a:r>
              <a:rPr lang="en-US" sz="3200" dirty="0" smtClean="0"/>
              <a:t>Unit-5,lesson-5, page-60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627965"/>
            <a:ext cx="662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rgbClr val="00B050"/>
                </a:solidFill>
              </a:rPr>
              <a:t>NAME OF  LESSON</a:t>
            </a:r>
            <a:endParaRPr lang="en-US" sz="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9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1166244" y="762000"/>
            <a:ext cx="586739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Learning out comes</a:t>
            </a:r>
          </a:p>
          <a:p>
            <a:endParaRPr lang="en-US" sz="3200" dirty="0"/>
          </a:p>
          <a:p>
            <a:r>
              <a:rPr lang="en-US" sz="3200" dirty="0" smtClean="0"/>
              <a:t>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37830" y="1904999"/>
            <a:ext cx="54347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After studied the lesson the students will be able to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 speak the dissimilarity of dove and bat.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explain the action of dove and bat 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400" dirty="0" smtClean="0"/>
              <a:t> describe   the owl </a:t>
            </a:r>
            <a:r>
              <a:rPr lang="en-US" sz="2400" dirty="0"/>
              <a:t>,</a:t>
            </a:r>
            <a:r>
              <a:rPr lang="en-US" sz="2400" dirty="0" smtClean="0"/>
              <a:t>bat and dove’s character .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9366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8704" y="1219200"/>
            <a:ext cx="7514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Read the text silently and answer the questions </a:t>
            </a:r>
            <a:r>
              <a:rPr lang="en-US" sz="2400" dirty="0" smtClean="0"/>
              <a:t>.(orally )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64" y="2547640"/>
            <a:ext cx="3636300" cy="263396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576430"/>
            <a:ext cx="3119701" cy="2633960"/>
          </a:xfrm>
          <a:prstGeom prst="rect">
            <a:avLst/>
          </a:prstGeom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447800" y="5181600"/>
            <a:ext cx="6124049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1.Who were very good friends </a:t>
            </a:r>
            <a:r>
              <a:rPr lang="en-US" dirty="0" smtClean="0"/>
              <a:t>? </a:t>
            </a:r>
          </a:p>
          <a:p>
            <a:r>
              <a:rPr lang="en-US" sz="2800" dirty="0" smtClean="0"/>
              <a:t>2. Who decided to set out on a journey ?</a:t>
            </a:r>
          </a:p>
          <a:p>
            <a:r>
              <a:rPr lang="en-US" sz="2800" dirty="0" smtClean="0"/>
              <a:t>3. Who was grumpy ?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46519" y="579739"/>
            <a:ext cx="46590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Individual Work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3162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0839" y="441513"/>
            <a:ext cx="40261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Individual work</a:t>
            </a:r>
            <a:endParaRPr lang="en-US" sz="4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1272510"/>
            <a:ext cx="8260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Read the text again and make sentences from the table</a:t>
            </a:r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5202914"/>
              </p:ext>
            </p:extLst>
          </p:nvPr>
        </p:nvGraphicFramePr>
        <p:xfrm>
          <a:off x="1242158" y="2895600"/>
          <a:ext cx="6995094" cy="1920240"/>
        </p:xfrm>
        <a:graphic>
          <a:graphicData uri="http://schemas.openxmlformats.org/drawingml/2006/table">
            <a:tbl>
              <a:tblPr firstRow="1" bandRow="1"/>
              <a:tblGrid>
                <a:gridCol w="1958242"/>
                <a:gridCol w="1219200"/>
                <a:gridCol w="3817652"/>
              </a:tblGrid>
              <a:tr h="172720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dove</a:t>
                      </a:r>
                      <a:r>
                        <a:rPr lang="en-US" sz="2400" baseline="0" dirty="0" smtClean="0"/>
                        <a:t> and bat</a:t>
                      </a:r>
                    </a:p>
                    <a:p>
                      <a:r>
                        <a:rPr lang="en-US" sz="2400" baseline="0" dirty="0" smtClean="0"/>
                        <a:t> </a:t>
                      </a:r>
                    </a:p>
                    <a:p>
                      <a:endParaRPr lang="en-US" sz="2400" baseline="0" dirty="0" smtClean="0"/>
                    </a:p>
                    <a:p>
                      <a:r>
                        <a:rPr lang="en-US" sz="2400" baseline="0" dirty="0" smtClean="0"/>
                        <a:t>They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Decided</a:t>
                      </a:r>
                    </a:p>
                    <a:p>
                      <a:endParaRPr lang="en-US" sz="2400" dirty="0" smtClean="0"/>
                    </a:p>
                    <a:p>
                      <a:r>
                        <a:rPr lang="en-US" sz="2400" dirty="0" smtClean="0"/>
                        <a:t>were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Very tired.</a:t>
                      </a:r>
                    </a:p>
                    <a:p>
                      <a:r>
                        <a:rPr lang="en-US" sz="2400" dirty="0" smtClean="0"/>
                        <a:t>to</a:t>
                      </a:r>
                      <a:r>
                        <a:rPr lang="en-US" sz="2400" baseline="0" dirty="0" smtClean="0"/>
                        <a:t> fly over rivers and hills.</a:t>
                      </a:r>
                    </a:p>
                    <a:p>
                      <a:r>
                        <a:rPr lang="en-US" sz="2400" baseline="0" dirty="0" smtClean="0"/>
                        <a:t>To look for a shelter.</a:t>
                      </a:r>
                    </a:p>
                    <a:p>
                      <a:r>
                        <a:rPr lang="en-US" sz="2400" baseline="0" dirty="0" smtClean="0"/>
                        <a:t>Very good friends.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4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636657"/>
            <a:ext cx="26744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Pair work 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838201" y="1858483"/>
            <a:ext cx="74675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3600" dirty="0"/>
              <a:t>W</a:t>
            </a:r>
            <a:r>
              <a:rPr lang="en-US" sz="3600" dirty="0" smtClean="0"/>
              <a:t>rite ten sentence ,What is the dissimilarity of bat and dove </a:t>
            </a:r>
            <a:r>
              <a:rPr lang="en-US" sz="2000" dirty="0" smtClean="0"/>
              <a:t>?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387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4775775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Comparatively who was good at heart and Why 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26707"/>
            <a:ext cx="449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Group Work</a:t>
            </a:r>
            <a:endParaRPr lang="en-US" sz="6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398"/>
            <a:ext cx="3543300" cy="2581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164554"/>
            <a:ext cx="2362200" cy="2366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164554"/>
            <a:ext cx="2735451" cy="225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71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990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0" y="269855"/>
            <a:ext cx="34856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Evaluation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4842" y="1401741"/>
            <a:ext cx="86178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True or false ? If false give the correct information 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8982" y="1981200"/>
            <a:ext cx="816373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1.The dove and the bat decided to go for a flying competition . </a:t>
            </a:r>
          </a:p>
          <a:p>
            <a:r>
              <a:rPr lang="en-US" sz="2800" dirty="0" smtClean="0"/>
              <a:t>2.They reached a big jungle .</a:t>
            </a:r>
          </a:p>
          <a:p>
            <a:r>
              <a:rPr lang="en-US" sz="2800" dirty="0" smtClean="0"/>
              <a:t>3.They were  afraid because a storm was blowing . </a:t>
            </a:r>
          </a:p>
          <a:p>
            <a:r>
              <a:rPr lang="en-US" sz="2800" dirty="0" smtClean="0"/>
              <a:t>4.The dove and the  bat were looking for a place to spend the night .</a:t>
            </a:r>
          </a:p>
          <a:p>
            <a:r>
              <a:rPr lang="en-US" sz="2800" dirty="0" smtClean="0"/>
              <a:t>5.The owl gladly  asked the  bat and the dove to come in. </a:t>
            </a:r>
          </a:p>
          <a:p>
            <a:r>
              <a:rPr lang="en-US" sz="2800" dirty="0" smtClean="0"/>
              <a:t>6.The owl and the birds at together.</a:t>
            </a:r>
          </a:p>
          <a:p>
            <a:r>
              <a:rPr lang="en-US" sz="2800" dirty="0" smtClean="0"/>
              <a:t>7. The bat sincerely praised the owl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079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427383"/>
            <a:ext cx="384201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/>
              <a:t>Home task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838199" y="2121232"/>
            <a:ext cx="73152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Write a paragraph using your own words about cuckoo and crow on basis of task </a:t>
            </a:r>
            <a:r>
              <a:rPr lang="en-US" sz="3600" dirty="0"/>
              <a:t>.</a:t>
            </a:r>
            <a:r>
              <a:rPr lang="en-US" sz="3600" dirty="0" smtClean="0"/>
              <a:t> </a:t>
            </a:r>
          </a:p>
          <a:p>
            <a:r>
              <a:rPr lang="en-US" sz="3600" dirty="0" smtClean="0"/>
              <a:t>        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4981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4333" y="838200"/>
            <a:ext cx="37038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00B0F0"/>
                </a:solidFill>
              </a:rPr>
              <a:t>THANKS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606298"/>
            <a:ext cx="4152900" cy="345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6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</TotalTime>
  <Words>281</Words>
  <Application>Microsoft Office PowerPoint</Application>
  <PresentationFormat>On-screen Show (4:3)</PresentationFormat>
  <Paragraphs>57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WELCOME</vt:lpstr>
      <vt:lpstr>Introduction</vt:lpstr>
      <vt:lpstr>PowerPoint Presentation</vt:lpstr>
      <vt:lpstr> ‘The truthful dove’ Unit-5,lesson-5, page-60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DOEL</dc:creator>
  <cp:lastModifiedBy>DOEL</cp:lastModifiedBy>
  <cp:revision>67</cp:revision>
  <dcterms:created xsi:type="dcterms:W3CDTF">2006-08-16T00:00:00Z</dcterms:created>
  <dcterms:modified xsi:type="dcterms:W3CDTF">2014-02-19T23:45:55Z</dcterms:modified>
</cp:coreProperties>
</file>